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8"/>
    <p:restoredTop sz="95170"/>
  </p:normalViewPr>
  <p:slideViewPr>
    <p:cSldViewPr snapToGrid="0" snapToObjects="1">
      <p:cViewPr varScale="1">
        <p:scale>
          <a:sx n="88" d="100"/>
          <a:sy n="8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 smtClean="0"/>
              <a:t>0-1</a:t>
            </a:r>
            <a:r>
              <a:rPr kumimoji="1" lang="zh-CN" altLang="en-US" sz="7200" dirty="0" smtClean="0"/>
              <a:t>背包问题</a:t>
            </a:r>
            <a:r>
              <a:rPr kumimoji="1" lang="en-US" altLang="zh-CN" sz="7200" dirty="0" smtClean="0"/>
              <a:t/>
            </a:r>
            <a:br>
              <a:rPr kumimoji="1" lang="en-US" altLang="zh-CN" sz="7200" dirty="0" smtClean="0"/>
            </a:br>
            <a:r>
              <a:rPr kumimoji="1" lang="zh-CN" altLang="en-US" sz="7200" dirty="0" smtClean="0"/>
              <a:t>算法性能对比</a:t>
            </a:r>
            <a:endParaRPr kumimoji="1" lang="zh-CN" altLang="en-US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8" y="4286553"/>
            <a:ext cx="6987645" cy="1388534"/>
          </a:xfrm>
        </p:spPr>
        <p:txBody>
          <a:bodyPr/>
          <a:lstStyle/>
          <a:p>
            <a:r>
              <a:rPr kumimoji="1" lang="en-US" altLang="zh-CN" dirty="0" smtClean="0"/>
              <a:t>16214220</a:t>
            </a:r>
          </a:p>
          <a:p>
            <a:r>
              <a:rPr kumimoji="1" lang="zh-CN" altLang="en-US" dirty="0" smtClean="0"/>
              <a:t>尹森堂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391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8294" y="341244"/>
            <a:ext cx="10018713" cy="1222513"/>
          </a:xfrm>
        </p:spPr>
        <p:txBody>
          <a:bodyPr/>
          <a:lstStyle/>
          <a:p>
            <a:r>
              <a:rPr kumimoji="1" lang="zh-CN" altLang="en-US" dirty="0" smtClean="0"/>
              <a:t>算法的实现</a:t>
            </a:r>
            <a:endParaRPr kumimoji="1"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252868" y="1921565"/>
            <a:ext cx="356509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1.</a:t>
            </a:r>
            <a:r>
              <a:rPr kumimoji="1" lang="zh-CN" altLang="en-US" sz="2800" dirty="0" smtClean="0"/>
              <a:t>平台</a:t>
            </a:r>
            <a:r>
              <a:rPr kumimoji="1" lang="en-US" altLang="zh-CN" sz="2800" dirty="0" smtClean="0"/>
              <a:t>Eclipse</a:t>
            </a:r>
          </a:p>
          <a:p>
            <a:r>
              <a:rPr kumimoji="1" lang="en-US" altLang="zh-CN" sz="2800" dirty="0" smtClean="0"/>
              <a:t>2.</a:t>
            </a:r>
            <a:r>
              <a:rPr kumimoji="1" lang="zh-CN" altLang="en-US" sz="2800" dirty="0" smtClean="0"/>
              <a:t>语言</a:t>
            </a:r>
            <a:r>
              <a:rPr kumimoji="1" lang="en-US" altLang="zh-CN" sz="2800" dirty="0" smtClean="0"/>
              <a:t>JAVA</a:t>
            </a:r>
          </a:p>
          <a:p>
            <a:r>
              <a:rPr kumimoji="1" lang="en-US" altLang="zh-CN" sz="2800" dirty="0" smtClean="0"/>
              <a:t>3.</a:t>
            </a:r>
            <a:r>
              <a:rPr kumimoji="1" lang="zh-CN" altLang="en-US" sz="2800" dirty="0" smtClean="0"/>
              <a:t>数据整理</a:t>
            </a:r>
            <a:r>
              <a:rPr kumimoji="1" lang="en-US" altLang="zh-CN" sz="2800" dirty="0" smtClean="0"/>
              <a:t>Excel</a:t>
            </a:r>
          </a:p>
          <a:p>
            <a:r>
              <a:rPr kumimoji="1" lang="en-US" altLang="zh-CN" sz="2800" dirty="0"/>
              <a:t>4.Github</a:t>
            </a:r>
            <a:r>
              <a:rPr kumimoji="1" lang="en-US" altLang="zh-CN" sz="2800" dirty="0" smtClean="0"/>
              <a:t>:</a:t>
            </a:r>
            <a:r>
              <a:rPr kumimoji="1" lang="zh-CN" altLang="en-US" sz="2800" dirty="0" smtClean="0"/>
              <a:t> </a:t>
            </a:r>
            <a:r>
              <a:rPr kumimoji="1" lang="en-US" altLang="zh-CN" dirty="0" smtClean="0"/>
              <a:t>https</a:t>
            </a:r>
            <a:r>
              <a:rPr kumimoji="1" lang="en-US" altLang="zh-CN" dirty="0"/>
              <a:t>://</a:t>
            </a:r>
            <a:r>
              <a:rPr kumimoji="1" lang="en-US" altLang="zh-CN" dirty="0" err="1"/>
              <a:t>github.com</a:t>
            </a:r>
            <a:r>
              <a:rPr kumimoji="1" lang="en-US" altLang="zh-CN" dirty="0"/>
              <a:t>/yinst2012/PerformanceIn0-1Bag.git</a:t>
            </a:r>
            <a:endParaRPr kumimoji="1" lang="zh-CN" alt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964" y="1921565"/>
            <a:ext cx="62738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254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8294" y="341244"/>
            <a:ext cx="10018713" cy="1222513"/>
          </a:xfrm>
        </p:spPr>
        <p:txBody>
          <a:bodyPr/>
          <a:lstStyle/>
          <a:p>
            <a:r>
              <a:rPr kumimoji="1" lang="zh-CN" altLang="en-US" dirty="0" smtClean="0"/>
              <a:t>算法运行时间</a:t>
            </a:r>
            <a:endParaRPr kumimoji="1"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4"/>
              <p:cNvGraphicFramePr>
                <a:graphicFrameLocks noGrp="1"/>
              </p:cNvGraphicFramePr>
              <p:nvPr/>
            </p:nvGraphicFramePr>
            <p:xfrm>
              <a:off x="1926267" y="2014330"/>
              <a:ext cx="3186563" cy="3902765"/>
            </p:xfrm>
            <a:graphic>
              <a:graphicData uri="http://schemas.openxmlformats.org/drawingml/2006/table">
                <a:tbl>
                  <a:tblPr firstRow="1" bandRow="1">
                    <a:tableStyleId>{93296810-A885-4BE3-A3E7-6D5BEEA58F35}</a:tableStyleId>
                  </a:tblPr>
                  <a:tblGrid>
                    <a:gridCol w="1458832"/>
                    <a:gridCol w="1727731"/>
                  </a:tblGrid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算法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时间复杂度</a:t>
                          </a:r>
                          <a:endParaRPr lang="zh-CN" altLang="en-US" dirty="0"/>
                        </a:p>
                      </a:txBody>
                      <a:tcPr anchor="ctr"/>
                    </a:tc>
                  </a:tr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贪心算法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i="1" smtClean="0">
                                    <a:latin typeface="Cambria Math" charset="0"/>
                                  </a:rPr>
                                  <m:t>𝑛</m:t>
                                </m:r>
                                <m:r>
                                  <a:rPr lang="en-US" altLang="zh-C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charset="0"/>
                                      </a:rPr>
                                      <m:t>𝑙𝑜𝑔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 anchor="ctr"/>
                    </a:tc>
                  </a:tr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动态规划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i="1" smtClean="0">
                                    <a:latin typeface="Cambria Math" charset="0"/>
                                  </a:rPr>
                                  <m:t>𝑛</m:t>
                                </m:r>
                                <m:r>
                                  <a:rPr lang="en-US" altLang="zh-C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∙</m:t>
                                </m:r>
                                <m:r>
                                  <a:rPr lang="en-US" altLang="zh-CN" b="0" i="1" smtClean="0">
                                    <a:latin typeface="Cambria Math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 anchor="ctr"/>
                    </a:tc>
                  </a:tr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分支限界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i="1" smtClean="0">
                                    <a:latin typeface="Cambria Math" charset="0"/>
                                  </a:rPr>
                                  <m:t>𝑛</m:t>
                                </m:r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∙</m:t>
                                    </m:r>
                                    <m:r>
                                      <a:rPr lang="en-US" altLang="zh-CN" b="0" i="1" smtClean="0">
                                        <a:latin typeface="Cambria Math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 anchor="ctr"/>
                    </a:tc>
                  </a:tr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遗传算法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i="1" smtClean="0">
                                    <a:latin typeface="Cambria Math" charset="0"/>
                                  </a:rPr>
                                  <m:t>𝑔</m:t>
                                </m:r>
                                <m:r>
                                  <a:rPr lang="en-US" altLang="zh-C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∙</m:t>
                                </m:r>
                                <m:sSup>
                                  <m:sSupPr>
                                    <m:ctrlPr>
                                      <a:rPr lang="en-US" altLang="zh-CN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 anchor="ctr"/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4"/>
              <p:cNvGraphicFramePr>
                <a:graphicFrameLocks noGrp="1"/>
              </p:cNvGraphicFramePr>
              <p:nvPr/>
            </p:nvGraphicFramePr>
            <p:xfrm>
              <a:off x="1926267" y="2014330"/>
              <a:ext cx="3186563" cy="3902765"/>
            </p:xfrm>
            <a:graphic>
              <a:graphicData uri="http://schemas.openxmlformats.org/drawingml/2006/table">
                <a:tbl>
                  <a:tblPr firstRow="1" bandRow="1">
                    <a:tableStyleId>{93296810-A885-4BE3-A3E7-6D5BEEA58F35}</a:tableStyleId>
                  </a:tblPr>
                  <a:tblGrid>
                    <a:gridCol w="1458832"/>
                    <a:gridCol w="1727731"/>
                  </a:tblGrid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算法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时间复杂度</a:t>
                          </a:r>
                          <a:endParaRPr lang="zh-CN" altLang="en-US" dirty="0"/>
                        </a:p>
                      </a:txBody>
                      <a:tcPr anchor="ctr"/>
                    </a:tc>
                  </a:tr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贪心算法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84859" t="-100781" r="-1408" b="-302344"/>
                          </a:stretch>
                        </a:blipFill>
                      </a:tcPr>
                    </a:tc>
                  </a:tr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动态规划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84859" t="-199225" r="-1408" b="-200000"/>
                          </a:stretch>
                        </a:blipFill>
                      </a:tcPr>
                    </a:tc>
                  </a:tr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分支限界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84859" t="-301563" r="-1408" b="-101563"/>
                          </a:stretch>
                        </a:blipFill>
                      </a:tcPr>
                    </a:tc>
                  </a:tr>
                  <a:tr h="7805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 smtClean="0"/>
                            <a:t>遗传算法</a:t>
                          </a:r>
                          <a:endParaRPr lang="zh-CN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84859" t="-401563" r="-1408" b="-156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516" y="2014330"/>
            <a:ext cx="6407919" cy="390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53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78294" y="341244"/>
            <a:ext cx="10018713" cy="1222513"/>
          </a:xfrm>
        </p:spPr>
        <p:txBody>
          <a:bodyPr/>
          <a:lstStyle/>
          <a:p>
            <a:r>
              <a:rPr kumimoji="1" lang="zh-CN" altLang="en-US" dirty="0" smtClean="0"/>
              <a:t>算法求解质量</a:t>
            </a:r>
            <a:endParaRPr kumimoji="1"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52869" y="1921565"/>
            <a:ext cx="78850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在算法规模为</a:t>
            </a:r>
            <a:r>
              <a:rPr kumimoji="1" lang="en-US" altLang="zh-CN" dirty="0" smtClean="0"/>
              <a:t>500-1000</a:t>
            </a:r>
            <a:r>
              <a:rPr kumimoji="1" lang="zh-CN" altLang="en-US" dirty="0" smtClean="0"/>
              <a:t>时，动态规划和分支限界都可以求出最优解，因此本实验中用这两种算法的解作为基准，对于贪心算法和遗传算法，实际价值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最优价值来衡量求解质量。</a:t>
            </a:r>
            <a:endParaRPr kumimoji="1" lang="zh-CN" alt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147" y="2844895"/>
            <a:ext cx="5939005" cy="342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62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78294" y="341244"/>
            <a:ext cx="10018713" cy="1222513"/>
          </a:xfrm>
        </p:spPr>
        <p:txBody>
          <a:bodyPr/>
          <a:lstStyle/>
          <a:p>
            <a:r>
              <a:rPr kumimoji="1" lang="zh-CN" altLang="en-US" dirty="0" smtClean="0"/>
              <a:t>算法求解质量</a:t>
            </a:r>
            <a:endParaRPr kumimoji="1"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52869" y="1921565"/>
            <a:ext cx="7885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关于遗传算法，当种群规模，繁衍代数，变异因子等参数不同时，运行算法求解质量不同。本实验只讨论了种群规模与繁衍代数。</a:t>
            </a:r>
            <a:endParaRPr kumimoji="1" lang="zh-CN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599" y="2925703"/>
            <a:ext cx="5278900" cy="31375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105" y="2918393"/>
            <a:ext cx="4873508" cy="314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61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78294" y="341244"/>
            <a:ext cx="10018713" cy="1222513"/>
          </a:xfrm>
        </p:spPr>
        <p:txBody>
          <a:bodyPr/>
          <a:lstStyle/>
          <a:p>
            <a:r>
              <a:rPr kumimoji="1" lang="zh-CN" altLang="en-US" dirty="0" smtClean="0"/>
              <a:t>背包容量对</a:t>
            </a:r>
            <a:r>
              <a:rPr kumimoji="1" lang="zh-CN" altLang="en-US" smtClean="0"/>
              <a:t>时间的影响</a:t>
            </a:r>
            <a:endParaRPr kumimoji="1"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52869" y="1921565"/>
            <a:ext cx="7885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从算法复杂度分析可知，改变背包容量对动态规划的影响最大，对分支限界和贪心算法几乎没有影响。</a:t>
            </a:r>
            <a:endParaRPr kumimoji="1"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869" y="2937283"/>
            <a:ext cx="4434052" cy="25704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113" y="2937282"/>
            <a:ext cx="4439894" cy="257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23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78294" y="341244"/>
            <a:ext cx="10018713" cy="1222513"/>
          </a:xfrm>
        </p:spPr>
        <p:txBody>
          <a:bodyPr/>
          <a:lstStyle/>
          <a:p>
            <a:r>
              <a:rPr kumimoji="1" lang="zh-CN" altLang="en-US" dirty="0" smtClean="0"/>
              <a:t>背包容量对</a:t>
            </a:r>
            <a:r>
              <a:rPr kumimoji="1" lang="zh-CN" altLang="en-US" smtClean="0"/>
              <a:t>时间的影响</a:t>
            </a:r>
            <a:endParaRPr kumimoji="1"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52869" y="1628939"/>
            <a:ext cx="7885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对于遗传算法，不同实现方式</a:t>
            </a:r>
            <a:r>
              <a:rPr kumimoji="1" lang="zh-CN" altLang="en-US" smtClean="0"/>
              <a:t>会有影响</a:t>
            </a:r>
            <a:endParaRPr kumimoji="1" lang="zh-CN" alt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020" y="2432786"/>
            <a:ext cx="5741895" cy="333984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7039" y="2432786"/>
            <a:ext cx="5084961" cy="334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189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78294" y="341244"/>
            <a:ext cx="10018713" cy="1222513"/>
          </a:xfrm>
        </p:spPr>
        <p:txBody>
          <a:bodyPr/>
          <a:lstStyle/>
          <a:p>
            <a:r>
              <a:rPr kumimoji="1" lang="zh-CN" altLang="en-US" dirty="0" smtClean="0"/>
              <a:t>背包容量对求解质量的影响</a:t>
            </a:r>
            <a:endParaRPr kumimoji="1"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52869" y="1628939"/>
            <a:ext cx="7885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容量对动态规划和分支限界的求解质量肯定没影响。但对于遗传算法</a:t>
            </a:r>
            <a:r>
              <a:rPr kumimoji="1" lang="mr-IN" altLang="zh-CN" dirty="0" smtClean="0"/>
              <a:t>…</a:t>
            </a:r>
            <a:endParaRPr kumimoji="1"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869" y="2520659"/>
            <a:ext cx="4540148" cy="26822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5563" y="2520659"/>
            <a:ext cx="4647411" cy="268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29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9258" y="1278468"/>
            <a:ext cx="8574622" cy="2616199"/>
          </a:xfrm>
        </p:spPr>
        <p:txBody>
          <a:bodyPr>
            <a:normAutofit/>
          </a:bodyPr>
          <a:lstStyle/>
          <a:p>
            <a:r>
              <a:rPr kumimoji="1" lang="en-US" altLang="zh-CN" sz="8800" dirty="0" smtClean="0"/>
              <a:t>Thank</a:t>
            </a:r>
            <a:r>
              <a:rPr kumimoji="1" lang="zh-CN" altLang="en-US" sz="8800" dirty="0" smtClean="0"/>
              <a:t> </a:t>
            </a:r>
            <a:r>
              <a:rPr kumimoji="1" lang="en-US" altLang="zh-CN" sz="8800" dirty="0" smtClean="0"/>
              <a:t>You!</a:t>
            </a:r>
            <a:endParaRPr kumimoji="1"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757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218</TotalTime>
  <Words>219</Words>
  <Application>Microsoft Macintosh PowerPoint</Application>
  <PresentationFormat>Widescreen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Cambria Math</vt:lpstr>
      <vt:lpstr>Corbel</vt:lpstr>
      <vt:lpstr>Mangal</vt:lpstr>
      <vt:lpstr>华文楷体</vt:lpstr>
      <vt:lpstr>Arial</vt:lpstr>
      <vt:lpstr>Parallax</vt:lpstr>
      <vt:lpstr>0-1背包问题 算法性能对比</vt:lpstr>
      <vt:lpstr>算法的实现</vt:lpstr>
      <vt:lpstr>算法运行时间</vt:lpstr>
      <vt:lpstr>算法求解质量</vt:lpstr>
      <vt:lpstr>算法求解质量</vt:lpstr>
      <vt:lpstr>背包容量对时间的影响</vt:lpstr>
      <vt:lpstr>背包容量对时间的影响</vt:lpstr>
      <vt:lpstr>背包容量对求解质量的影响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0-1背包问题 算法性能对比</dc:title>
  <dc:creator>尹森堂</dc:creator>
  <cp:lastModifiedBy>尹森堂</cp:lastModifiedBy>
  <cp:revision>12</cp:revision>
  <dcterms:created xsi:type="dcterms:W3CDTF">2016-11-15T01:55:45Z</dcterms:created>
  <dcterms:modified xsi:type="dcterms:W3CDTF">2016-11-15T05:33:45Z</dcterms:modified>
</cp:coreProperties>
</file>

<file path=docProps/thumbnail.jpeg>
</file>